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11601" r:id="rId2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94" d="100"/>
          <a:sy n="94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E40903-544A-3793-7EDE-FEF830E83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ADD3E2A-1B37-2EBF-8FD1-7EB1E920D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A6FA82-8ADB-CFD4-B7A3-151DB2B7B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252403D-6EF2-1BCD-54D3-37E85BA5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AF31D1-7028-73E7-D2BE-A42944C1C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1536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D4DC3F-3EAF-3701-D847-CBA53A0F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A45CBDA-0EAD-BA49-708C-F04ADDDD81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C51CDC1-B0F8-BA15-EBAC-0E57D1F16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B7FF40-199F-4608-3E19-5EB239868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3D056D2-5087-5796-DF51-38DC6FCAF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74054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9082723-25BD-A254-69BC-6F17DC3F9F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8E7DDFF-8CA0-A76B-8533-C7580D246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5235A9-9F6F-54F4-A29E-BE0597258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474A9C9-42F9-E337-F132-9CA974F81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C01C6C-7CF0-18D3-DB23-26B71D546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928491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07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15684D-7B1D-CA29-689B-5F333B3D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E88C9B6-6B44-A7E1-EEF2-F1E4DDC07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9841B2B-F360-8DB8-26CF-29A8C5B0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A3AF7D-22E3-5F52-4A2F-8941EF49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33E8F0C-1DB2-6A67-0B55-189C7AD16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9988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DF2AFC-A31E-2EB2-AD56-BBC3A06C1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FDE9C2-9B4A-B01F-F955-10F44297B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C25FBA-1421-A633-4579-16A0135A7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5870A3-5477-18E5-ADED-E0AFAEC05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3C2C82-6504-6FAA-5C5F-5AE67F90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3226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57EA7D-12D9-DF05-00B4-8B94EC6F0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D16CCD6-A8D0-D5DD-E69A-A01581D6C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C5E5726-12A9-F282-863A-4463F1276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E38D64-BC94-E61A-ABEB-2C24D7BB2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95D6923-B149-FE66-4D80-0249D92C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C79CA20-6252-3D7D-4BED-6B15FBE8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6566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AD79FD-DFF2-E241-8E57-F4FAE4B8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E3BBDB-8A57-04F9-5403-BC7819919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6047672-99D3-D257-2877-F3A7C5F7B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20C572E-5E58-D52A-53D6-553E9FB7C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799685E-370B-AEF1-488C-E1FDA213F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44F6A50-0579-F86D-F996-F4E31E1FA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E7EA99A-C3CA-DC68-FC5E-1AF399517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DC36284-F5DC-B6E5-8F2F-2E176C7E8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852062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E3D30D-871C-82E1-E49E-38F20729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855DB39-1E0C-BADD-4818-350115038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8C928CC-E5B3-6207-115D-1F1D8CC97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0CDC7F4-53C1-FAF3-C0FD-D1E53080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2849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8CA8298-64C6-E20F-4B82-4EF031E6F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9ABE5C9-1449-7FE8-1550-7E8775F90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FBB0CED-E3BA-36E1-B3DB-32CA4593A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31891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05D607-D771-51C5-7E7E-FA8F451A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A36620-0F2E-205D-FE6E-576C6B4D7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FA17A06-E42A-DEB5-0396-4F29017AE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08C3BE1-F5E1-5785-CCF2-40BE6AFC3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132B9B-2377-609E-B8B9-FA7D13AD2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9358ACC-D715-2554-1B94-CC47A2091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484872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9B3193-E1FE-2762-C0BD-91BAAA737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A065C62-7CD7-1E4B-12A1-B1DB83ABEF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181C229-BD83-0764-B2AF-001EF0C534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93FDEBA-D9AB-6DB1-C91F-BE7238E8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52427F3-3B4D-029F-87EA-04AECCFA6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C1BFDB0-D303-EF8F-4462-52228226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65966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3EBFA4B-DCC0-8441-3354-CBBE5D6C5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53CAD3A-6B5C-5938-87C3-32C75AEDA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46E330-704C-EAFD-4F07-433E85239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65D7-471B-414F-89C5-45CEEA6E0B29}" type="datetimeFigureOut">
              <a:rPr lang="ar-AE" smtClean="0"/>
              <a:t>25/09/1445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25A478-8A50-15B8-173E-901868CF3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AB42F1-73D1-F7C3-C648-FE829CE89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08BD3-A190-4EAF-B1AA-A1E0CB54C92A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69341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C0EA24-919C-69AB-35C8-5B557CE8EBB9}"/>
              </a:ext>
            </a:extLst>
          </p:cNvPr>
          <p:cNvSpPr/>
          <p:nvPr/>
        </p:nvSpPr>
        <p:spPr>
          <a:xfrm>
            <a:off x="7128353" y="2026209"/>
            <a:ext cx="4430598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 rtl="1" hangingPunct="0"/>
            <a:r>
              <a:rPr lang="ar-AE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عرض تقديمي عن المقص الكهربائي وجهاز جراند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B9CBA2-4439-8B68-91B6-5E5BE994D967}"/>
              </a:ext>
            </a:extLst>
          </p:cNvPr>
          <p:cNvSpPr/>
          <p:nvPr/>
        </p:nvSpPr>
        <p:spPr>
          <a:xfrm>
            <a:off x="8267111" y="2551150"/>
            <a:ext cx="3291840" cy="170815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05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يتم في هذا  العرض التقديمي شرح عدت نقاط ومنها : </a:t>
            </a:r>
          </a:p>
          <a:p>
            <a:pPr marL="285750" indent="-285750" algn="ctr" rtl="1" hangingPunct="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AE" sz="105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صور عن </a:t>
            </a:r>
            <a:r>
              <a:rPr lang="ar-AE" sz="1050" b="1" dirty="0">
                <a:solidFill>
                  <a:srgbClr val="000000"/>
                </a:solidFill>
                <a:sym typeface="Calibri"/>
              </a:rPr>
              <a:t>المقص الكهربائي وجهاز جراند </a:t>
            </a:r>
            <a:r>
              <a:rPr lang="ar-AE" sz="105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. </a:t>
            </a:r>
          </a:p>
          <a:p>
            <a:pPr marL="285750" indent="-285750" algn="ctr" rtl="1" hangingPunct="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AE" sz="105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طريقة استخدام </a:t>
            </a:r>
            <a:r>
              <a:rPr lang="ar-AE" sz="1050" b="1" dirty="0">
                <a:solidFill>
                  <a:srgbClr val="000000"/>
                </a:solidFill>
                <a:sym typeface="Calibri"/>
              </a:rPr>
              <a:t>المقص الكهربائي وجهاز جراند </a:t>
            </a:r>
            <a:r>
              <a:rPr lang="ar-AE" sz="105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. </a:t>
            </a:r>
          </a:p>
          <a:p>
            <a:pPr marL="285750" indent="-285750" algn="ctr" rtl="1" hangingPunct="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ar-AE" sz="105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التمييز بين </a:t>
            </a:r>
            <a:r>
              <a:rPr lang="ar-AE" sz="1050" b="1" dirty="0">
                <a:solidFill>
                  <a:srgbClr val="000000"/>
                </a:solidFill>
                <a:sym typeface="Calibri"/>
              </a:rPr>
              <a:t>المقص الكهربائي وجهاز جراند بالصور</a:t>
            </a:r>
            <a:r>
              <a:rPr lang="ar-AE" sz="105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.</a:t>
            </a:r>
          </a:p>
        </p:txBody>
      </p:sp>
      <p:sp>
        <p:nvSpPr>
          <p:cNvPr id="6" name="AutoShape 2" descr="Animated Teaching Presentation GIF | GIFDB.com">
            <a:extLst>
              <a:ext uri="{FF2B5EF4-FFF2-40B4-BE49-F238E27FC236}">
                <a16:creationId xmlns:a16="http://schemas.microsoft.com/office/drawing/2014/main" id="{E3A999D2-8A1A-7A51-B7D9-7EBD7B48DC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102" name="Picture 6" descr="Presentation GIF - Find on GIFER">
            <a:extLst>
              <a:ext uri="{FF2B5EF4-FFF2-40B4-BE49-F238E27FC236}">
                <a16:creationId xmlns:a16="http://schemas.microsoft.com/office/drawing/2014/main" id="{35666C73-B72B-BAD1-C5F2-08E71321C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2" y="58851"/>
            <a:ext cx="2492299" cy="249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620608" y="720159"/>
          <a:ext cx="4938343" cy="1150439"/>
        </p:xfrm>
        <a:graphic>
          <a:graphicData uri="http://schemas.openxmlformats.org/drawingml/2006/table">
            <a:tbl>
              <a:tblPr rtl="1">
                <a:tableStyleId>{5940675A-B579-460E-94D1-54222C63F5DA}</a:tableStyleId>
              </a:tblPr>
              <a:tblGrid>
                <a:gridCol w="823488">
                  <a:extLst>
                    <a:ext uri="{9D8B030D-6E8A-4147-A177-3AD203B41FA5}">
                      <a16:colId xmlns:a16="http://schemas.microsoft.com/office/drawing/2014/main" val="1201034491"/>
                    </a:ext>
                  </a:extLst>
                </a:gridCol>
                <a:gridCol w="4114855">
                  <a:extLst>
                    <a:ext uri="{9D8B030D-6E8A-4147-A177-3AD203B41FA5}">
                      <a16:colId xmlns:a16="http://schemas.microsoft.com/office/drawing/2014/main" val="2213695157"/>
                    </a:ext>
                  </a:extLst>
                </a:gridCol>
              </a:tblGrid>
              <a:tr h="445183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اسم الوحدة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يظهر معرفة ومهارة في أعمال الصيانة العامة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744320"/>
                  </a:ext>
                </a:extLst>
              </a:tr>
              <a:tr h="267804"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عنوان  الدرس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126" rtl="1" fontAlgn="ctr" latinLnBrk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  <a:sym typeface="Calibri"/>
                        </a:rPr>
                        <a:t>التمييز بين المقص الكهربائي وجهاز الجراند واستخداماته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684707"/>
                  </a:ext>
                </a:extLst>
              </a:tr>
              <a:tr h="375691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مخرج</a:t>
                      </a:r>
                      <a:r>
                        <a:rPr lang="ar-AE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التعلم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ييُظهر معرفة بأنواع أدوات القص الأساسية في الصيانة واستخداماتها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8902301"/>
                  </a:ext>
                </a:extLst>
              </a:tr>
            </a:tbl>
          </a:graphicData>
        </a:graphic>
      </p:graphicFrame>
      <p:pic>
        <p:nvPicPr>
          <p:cNvPr id="5" name="صورة 4">
            <a:extLst>
              <a:ext uri="{FF2B5EF4-FFF2-40B4-BE49-F238E27FC236}">
                <a16:creationId xmlns:a16="http://schemas.microsoft.com/office/drawing/2014/main" id="{C3287976-2E5A-F993-7183-EFD3BBFD96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24797"/>
            <a:ext cx="3242672" cy="3242672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FD2ACA9-01F8-6C2B-EDF1-35BC54C052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072" y="3562773"/>
            <a:ext cx="3163684" cy="205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6916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</Words>
  <Application>Microsoft Office PowerPoint</Application>
  <PresentationFormat>شاشة عريضة</PresentationFormat>
  <Paragraphs>11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alharbi awad alharbi</dc:creator>
  <cp:lastModifiedBy>alharbi awad alharbi</cp:lastModifiedBy>
  <cp:revision>2</cp:revision>
  <dcterms:created xsi:type="dcterms:W3CDTF">2024-03-29T00:26:21Z</dcterms:created>
  <dcterms:modified xsi:type="dcterms:W3CDTF">2024-04-02T23:49:25Z</dcterms:modified>
</cp:coreProperties>
</file>